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67dc6c93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67dc6c93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398dfe3d45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398dfe3d45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398dfe3d4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398dfe3d4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98dfe3d45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98dfe3d45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98dfe3d45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398dfe3d45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398dfe3d45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398dfe3d45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98dfe3d45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398dfe3d45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98dfe3d45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98dfe3d45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98dfe3d45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98dfe3d45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398dfe3d4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398dfe3d4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98dfe3d45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98dfe3d45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98dfe3d4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98dfe3d4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398dfe3d45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398dfe3d45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98dfe3d45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398dfe3d45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98dfe3d45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398dfe3d4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398dfe3d45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398dfe3d45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98dfe3d45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398dfe3d45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398dfe3d45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398dfe3d45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398dfe3d45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398dfe3d45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98dfe3d45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398dfe3d4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398dfe3d45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398dfe3d45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98dfe3d45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98dfe3d45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98dfe3d45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98dfe3d45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398dfe3d45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398dfe3d45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398dfe3d45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398dfe3d45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98dfe3d45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398dfe3d45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398dfe3d45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398dfe3d45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98dfe3d45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398dfe3d45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398dfe3d45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398dfe3d45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398dfe3d45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398dfe3d45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398dfe3d45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398dfe3d45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398dfe3d45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398dfe3d45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398dfe3d45_0_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398dfe3d45_0_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398dfe3d4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398dfe3d4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398dfe3d45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398dfe3d45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398dfe3d45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398dfe3d45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398dfe3d45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398dfe3d45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398dfe3d45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398dfe3d45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398dfe3d45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398dfe3d45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398dfe3d45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398dfe3d45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398dfe3d45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398dfe3d45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398dfe3d45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398dfe3d45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398dfe3d45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398dfe3d45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398dfe3d45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398dfe3d45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98dfe3d4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98dfe3d4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398dfe3d45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398dfe3d45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398dfe3d45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398dfe3d45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398dfe3d4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398dfe3d4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398dfe3d4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398dfe3d4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98dfe3d45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98dfe3d45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398dfe3d45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398dfe3d45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4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5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6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9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5" name="Google Shape;24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9" name="Google Shape;2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6" name="Google Shape;26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3" name="Google Shape;2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7" name="Google Shape;28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8" name="Google Shape;30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9" name="Google Shape;32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Google Shape;34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71" name="Google Shape;37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5" name="Google Shape;385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92" name="Google Shape;39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99" name="Google Shape;39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06" name="Google Shape;406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